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8"/>
  </p:notesMasterIdLst>
  <p:sldIdLst>
    <p:sldId id="264" r:id="rId2"/>
    <p:sldId id="257" r:id="rId3"/>
    <p:sldId id="265" r:id="rId4"/>
    <p:sldId id="263" r:id="rId5"/>
    <p:sldId id="259" r:id="rId6"/>
    <p:sldId id="266" r:id="rId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1C1C"/>
    <a:srgbClr val="CFC6AD"/>
    <a:srgbClr val="E6E6E6"/>
    <a:srgbClr val="ECCFB5"/>
    <a:srgbClr val="FF6666"/>
    <a:srgbClr val="4C4C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8" autoAdjust="0"/>
    <p:restoredTop sz="94693" autoAdjust="0"/>
  </p:normalViewPr>
  <p:slideViewPr>
    <p:cSldViewPr>
      <p:cViewPr varScale="1">
        <p:scale>
          <a:sx n="75" d="100"/>
          <a:sy n="75" d="100"/>
        </p:scale>
        <p:origin x="1014" y="54"/>
      </p:cViewPr>
      <p:guideLst>
        <p:guide orient="horz" pos="2160"/>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atin typeface="Arial" panose="020B0604020202020204" pitchFamily="34" charset="0"/>
              </a:defRPr>
            </a:lvl1pPr>
          </a:lstStyle>
          <a:p>
            <a:pPr>
              <a:defRPr/>
            </a:pPr>
            <a:endParaRPr lang="en-GB" altLang="en-US"/>
          </a:p>
        </p:txBody>
      </p:sp>
      <p:sp>
        <p:nvSpPr>
          <p:cNvPr id="614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atin typeface="Arial" panose="020B0604020202020204" pitchFamily="34" charset="0"/>
              </a:defRPr>
            </a:lvl1pPr>
          </a:lstStyle>
          <a:p>
            <a:pPr>
              <a:defRPr/>
            </a:pPr>
            <a:endParaRPr lang="en-GB" alt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noProof="0" smtClean="0"/>
              <a:t>Click to edit Master text styles</a:t>
            </a:r>
          </a:p>
          <a:p>
            <a:pPr lvl="1"/>
            <a:r>
              <a:rPr lang="en-GB" altLang="en-US" noProof="0" smtClean="0"/>
              <a:t>Second level</a:t>
            </a:r>
          </a:p>
          <a:p>
            <a:pPr lvl="2"/>
            <a:r>
              <a:rPr lang="en-GB" altLang="en-US" noProof="0" smtClean="0"/>
              <a:t>Third level</a:t>
            </a:r>
          </a:p>
          <a:p>
            <a:pPr lvl="3"/>
            <a:r>
              <a:rPr lang="en-GB" altLang="en-US" noProof="0" smtClean="0"/>
              <a:t>Fourth level</a:t>
            </a:r>
          </a:p>
          <a:p>
            <a:pPr lvl="4"/>
            <a:r>
              <a:rPr lang="en-GB" altLang="en-US" noProof="0"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atin typeface="Arial" panose="020B0604020202020204" pitchFamily="34" charset="0"/>
              </a:defRPr>
            </a:lvl1pPr>
          </a:lstStyle>
          <a:p>
            <a:pPr>
              <a:defRPr/>
            </a:pPr>
            <a:endParaRPr lang="en-GB" alt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atin typeface="Arial" panose="020B0604020202020204" pitchFamily="34" charset="0"/>
              </a:defRPr>
            </a:lvl1pPr>
          </a:lstStyle>
          <a:p>
            <a:pPr>
              <a:defRPr/>
            </a:pPr>
            <a:fld id="{EA6BB80B-FB36-45C9-B45F-AD90709F2BFD}" type="slidenum">
              <a:rPr lang="en-GB" altLang="en-US"/>
              <a:pPr>
                <a:defRPr/>
              </a:pPr>
              <a:t>‹#›</a:t>
            </a:fld>
            <a:endParaRPr lang="en-GB" altLang="en-US"/>
          </a:p>
        </p:txBody>
      </p:sp>
    </p:spTree>
    <p:extLst>
      <p:ext uri="{BB962C8B-B14F-4D97-AF65-F5344CB8AC3E}">
        <p14:creationId xmlns:p14="http://schemas.microsoft.com/office/powerpoint/2010/main" val="19710282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92EBE136-8EDE-4537-BBD6-766486C6EA7C}" type="slidenum">
              <a:rPr lang="en-GB" altLang="en-US" sz="1200">
                <a:latin typeface="Arial" panose="020B0604020202020204" pitchFamily="34" charset="0"/>
              </a:rPr>
              <a:pPr/>
              <a:t>1</a:t>
            </a:fld>
            <a:endParaRPr lang="en-GB" altLang="en-US" sz="1200">
              <a:latin typeface="Arial" panose="020B0604020202020204" pitchFamily="34" charset="0"/>
            </a:endParaRPr>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1438229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71A75CFD-94EE-4139-B851-D63F9453975B}" type="slidenum">
              <a:rPr lang="en-GB" altLang="en-US" sz="1200">
                <a:latin typeface="Arial" panose="020B0604020202020204" pitchFamily="34" charset="0"/>
              </a:rPr>
              <a:pPr/>
              <a:t>2</a:t>
            </a:fld>
            <a:endParaRPr lang="en-GB" altLang="en-US" sz="1200">
              <a:latin typeface="Arial" panose="020B0604020202020204" pitchFamily="34"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2202140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073DC1D0-18E7-4B8E-A7A0-6A564F29887F}" type="slidenum">
              <a:rPr lang="en-GB" altLang="en-US" sz="1200">
                <a:latin typeface="Arial" panose="020B0604020202020204" pitchFamily="34" charset="0"/>
              </a:rPr>
              <a:pPr/>
              <a:t>3</a:t>
            </a:fld>
            <a:endParaRPr lang="en-GB" altLang="en-US" sz="1200">
              <a:latin typeface="Arial" panose="020B0604020202020204" pitchFamily="34"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3553377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2900A26A-958B-4E52-8101-AEB32C9EC3A8}" type="slidenum">
              <a:rPr lang="en-GB" altLang="en-US" sz="1200">
                <a:latin typeface="Arial" panose="020B0604020202020204" pitchFamily="34" charset="0"/>
              </a:rPr>
              <a:pPr/>
              <a:t>4</a:t>
            </a:fld>
            <a:endParaRPr lang="en-GB" altLang="en-US" sz="1200">
              <a:latin typeface="Arial" panose="020B0604020202020204" pitchFamily="34" charset="0"/>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2259639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7D68790F-5875-4778-8AC8-B3772ECCCC41}" type="slidenum">
              <a:rPr lang="en-GB" altLang="en-US" sz="1200">
                <a:latin typeface="Arial" panose="020B0604020202020204" pitchFamily="34" charset="0"/>
              </a:rPr>
              <a:pPr/>
              <a:t>5</a:t>
            </a:fld>
            <a:endParaRPr lang="en-GB" altLang="en-US" sz="1200">
              <a:latin typeface="Arial" panose="020B0604020202020204" pitchFamily="34" charset="0"/>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2167423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EA82F8BB-832A-42F5-8286-32117086DA22}" type="slidenum">
              <a:rPr lang="en-GB" altLang="en-US" sz="1200">
                <a:latin typeface="Arial" panose="020B0604020202020204" pitchFamily="34" charset="0"/>
              </a:rPr>
              <a:pPr/>
              <a:t>6</a:t>
            </a:fld>
            <a:endParaRPr lang="en-GB" altLang="en-US" sz="1200">
              <a:latin typeface="Arial" panose="020B0604020202020204" pitchFamily="34"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2369914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E71C539-9550-4966-A5F3-2F6D50786557}" type="slidenum">
              <a:rPr lang="en-US" altLang="en-US"/>
              <a:pPr>
                <a:defRPr/>
              </a:pPr>
              <a:t>‹#›</a:t>
            </a:fld>
            <a:endParaRPr lang="en-US" altLang="en-US"/>
          </a:p>
        </p:txBody>
      </p:sp>
    </p:spTree>
    <p:extLst>
      <p:ext uri="{BB962C8B-B14F-4D97-AF65-F5344CB8AC3E}">
        <p14:creationId xmlns:p14="http://schemas.microsoft.com/office/powerpoint/2010/main" val="248557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701F702-DEE5-4EF5-BA1B-16AA53185A1E}" type="slidenum">
              <a:rPr lang="en-US" altLang="en-US"/>
              <a:pPr>
                <a:defRPr/>
              </a:pPr>
              <a:t>‹#›</a:t>
            </a:fld>
            <a:endParaRPr lang="en-US" altLang="en-US"/>
          </a:p>
        </p:txBody>
      </p:sp>
    </p:spTree>
    <p:extLst>
      <p:ext uri="{BB962C8B-B14F-4D97-AF65-F5344CB8AC3E}">
        <p14:creationId xmlns:p14="http://schemas.microsoft.com/office/powerpoint/2010/main" val="446283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2CF5F55-78CB-455B-85D5-F1F8E213A3E2}" type="slidenum">
              <a:rPr lang="en-US" altLang="en-US"/>
              <a:pPr>
                <a:defRPr/>
              </a:pPr>
              <a:t>‹#›</a:t>
            </a:fld>
            <a:endParaRPr lang="en-US" altLang="en-US"/>
          </a:p>
        </p:txBody>
      </p:sp>
    </p:spTree>
    <p:extLst>
      <p:ext uri="{BB962C8B-B14F-4D97-AF65-F5344CB8AC3E}">
        <p14:creationId xmlns:p14="http://schemas.microsoft.com/office/powerpoint/2010/main" val="4172280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B271429-579B-422D-B179-C70D6C577ED6}" type="slidenum">
              <a:rPr lang="en-US" altLang="en-US"/>
              <a:pPr>
                <a:defRPr/>
              </a:pPr>
              <a:t>‹#›</a:t>
            </a:fld>
            <a:endParaRPr lang="en-US" altLang="en-US"/>
          </a:p>
        </p:txBody>
      </p:sp>
    </p:spTree>
    <p:extLst>
      <p:ext uri="{BB962C8B-B14F-4D97-AF65-F5344CB8AC3E}">
        <p14:creationId xmlns:p14="http://schemas.microsoft.com/office/powerpoint/2010/main" val="2670615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1A0D4B2-5D1C-4B78-AB7C-28EF4EF9F8D9}" type="slidenum">
              <a:rPr lang="en-US" altLang="en-US"/>
              <a:pPr>
                <a:defRPr/>
              </a:pPr>
              <a:t>‹#›</a:t>
            </a:fld>
            <a:endParaRPr lang="en-US" altLang="en-US"/>
          </a:p>
        </p:txBody>
      </p:sp>
    </p:spTree>
    <p:extLst>
      <p:ext uri="{BB962C8B-B14F-4D97-AF65-F5344CB8AC3E}">
        <p14:creationId xmlns:p14="http://schemas.microsoft.com/office/powerpoint/2010/main" val="3633264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3536841B-97C6-49A1-A2B4-B7AD8D4C193E}" type="slidenum">
              <a:rPr lang="en-US" altLang="en-US"/>
              <a:pPr>
                <a:defRPr/>
              </a:pPr>
              <a:t>‹#›</a:t>
            </a:fld>
            <a:endParaRPr lang="en-US" altLang="en-US"/>
          </a:p>
        </p:txBody>
      </p:sp>
    </p:spTree>
    <p:extLst>
      <p:ext uri="{BB962C8B-B14F-4D97-AF65-F5344CB8AC3E}">
        <p14:creationId xmlns:p14="http://schemas.microsoft.com/office/powerpoint/2010/main" val="3394773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FEE21A61-AC2F-4167-9F13-305C99800DE9}" type="slidenum">
              <a:rPr lang="en-US" altLang="en-US"/>
              <a:pPr>
                <a:defRPr/>
              </a:pPr>
              <a:t>‹#›</a:t>
            </a:fld>
            <a:endParaRPr lang="en-US" altLang="en-US"/>
          </a:p>
        </p:txBody>
      </p:sp>
    </p:spTree>
    <p:extLst>
      <p:ext uri="{BB962C8B-B14F-4D97-AF65-F5344CB8AC3E}">
        <p14:creationId xmlns:p14="http://schemas.microsoft.com/office/powerpoint/2010/main" val="2198016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D74FD70C-3295-4326-B0C6-F7A6B20A5888}" type="slidenum">
              <a:rPr lang="en-US" altLang="en-US"/>
              <a:pPr>
                <a:defRPr/>
              </a:pPr>
              <a:t>‹#›</a:t>
            </a:fld>
            <a:endParaRPr lang="en-US" altLang="en-US"/>
          </a:p>
        </p:txBody>
      </p:sp>
    </p:spTree>
    <p:extLst>
      <p:ext uri="{BB962C8B-B14F-4D97-AF65-F5344CB8AC3E}">
        <p14:creationId xmlns:p14="http://schemas.microsoft.com/office/powerpoint/2010/main" val="1383986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68630F76-9924-47D9-86B4-546DB9187934}" type="slidenum">
              <a:rPr lang="en-US" altLang="en-US"/>
              <a:pPr>
                <a:defRPr/>
              </a:pPr>
              <a:t>‹#›</a:t>
            </a:fld>
            <a:endParaRPr lang="en-US" altLang="en-US"/>
          </a:p>
        </p:txBody>
      </p:sp>
    </p:spTree>
    <p:extLst>
      <p:ext uri="{BB962C8B-B14F-4D97-AF65-F5344CB8AC3E}">
        <p14:creationId xmlns:p14="http://schemas.microsoft.com/office/powerpoint/2010/main" val="3426628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F38CD588-0FD9-4C33-B8C8-D1499D6EB6A4}" type="slidenum">
              <a:rPr lang="en-US" altLang="en-US"/>
              <a:pPr>
                <a:defRPr/>
              </a:pPr>
              <a:t>‹#›</a:t>
            </a:fld>
            <a:endParaRPr lang="en-US" altLang="en-US"/>
          </a:p>
        </p:txBody>
      </p:sp>
    </p:spTree>
    <p:extLst>
      <p:ext uri="{BB962C8B-B14F-4D97-AF65-F5344CB8AC3E}">
        <p14:creationId xmlns:p14="http://schemas.microsoft.com/office/powerpoint/2010/main" val="1756367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DE5ACC6B-69E0-48F6-AC45-63F5F5196D16}" type="slidenum">
              <a:rPr lang="en-US" altLang="en-US"/>
              <a:pPr>
                <a:defRPr/>
              </a:pPr>
              <a:t>‹#›</a:t>
            </a:fld>
            <a:endParaRPr lang="en-US" altLang="en-US"/>
          </a:p>
        </p:txBody>
      </p:sp>
    </p:spTree>
    <p:extLst>
      <p:ext uri="{BB962C8B-B14F-4D97-AF65-F5344CB8AC3E}">
        <p14:creationId xmlns:p14="http://schemas.microsoft.com/office/powerpoint/2010/main" val="2994632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smtClean="0">
                <a:latin typeface="+mn-lt"/>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a:defRPr/>
            </a:pPr>
            <a:fld id="{04158A72-670A-46F2-BE9A-EFB861C74C9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2pPr>
      <a:lvl3pPr algn="ctr" rtl="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3pPr>
      <a:lvl4pPr algn="ctr" rtl="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4pPr>
      <a:lvl5pPr algn="ctr" rtl="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5pPr>
      <a:lvl6pPr marL="457200" algn="ctr" rtl="0" fontAlgn="base">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algn="ctr" rtl="0" fontAlgn="base">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algn="ctr" rtl="0" fontAlgn="base">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algn="ctr" rtl="0" fontAlgn="base">
        <a:spcBef>
          <a:spcPct val="0"/>
        </a:spcBef>
        <a:spcAft>
          <a:spcPct val="0"/>
        </a:spcAft>
        <a:defRPr sz="4400">
          <a:solidFill>
            <a:schemeClr val="tx2"/>
          </a:solidFill>
          <a:latin typeface="Arial" panose="020B0604020202020204" pitchFamily="34" charset="0"/>
          <a:ea typeface="MS PGothic" panose="020B0600070205080204" pitchFamily="34" charset="-128"/>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hyperlink" Target="http://www.presentationmagazine.co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9" descr="newspape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 y="0"/>
            <a:ext cx="913923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3"/>
          <p:cNvSpPr txBox="1">
            <a:spLocks noChangeArrowheads="1"/>
          </p:cNvSpPr>
          <p:nvPr/>
        </p:nvSpPr>
        <p:spPr bwMode="auto">
          <a:xfrm>
            <a:off x="609600" y="2286000"/>
            <a:ext cx="7945438"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4000" b="1">
                <a:solidFill>
                  <a:srgbClr val="4C4C4C"/>
                </a:solidFill>
                <a:latin typeface="Arial" panose="020B0604020202020204" pitchFamily="34" charset="0"/>
              </a:rPr>
              <a:t>INSERT YOUR HEADLINE HERE</a:t>
            </a:r>
            <a:endParaRPr lang="en-US" altLang="en-US" sz="4000" b="1">
              <a:latin typeface="Arial" panose="020B0604020202020204" pitchFamily="34" charset="0"/>
            </a:endParaRPr>
          </a:p>
        </p:txBody>
      </p:sp>
      <p:sp>
        <p:nvSpPr>
          <p:cNvPr id="3076" name="Rectangle 4"/>
          <p:cNvSpPr>
            <a:spLocks noChangeArrowheads="1"/>
          </p:cNvSpPr>
          <p:nvPr/>
        </p:nvSpPr>
        <p:spPr bwMode="auto">
          <a:xfrm>
            <a:off x="685800" y="3048000"/>
            <a:ext cx="3733800" cy="3581400"/>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GB" altLang="en-US"/>
          </a:p>
        </p:txBody>
      </p:sp>
      <p:sp>
        <p:nvSpPr>
          <p:cNvPr id="3077" name="Text Box 5"/>
          <p:cNvSpPr txBox="1">
            <a:spLocks noChangeArrowheads="1"/>
          </p:cNvSpPr>
          <p:nvPr/>
        </p:nvSpPr>
        <p:spPr bwMode="auto">
          <a:xfrm>
            <a:off x="4800600" y="29718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endParaRPr lang="en-GB" altLang="en-US">
              <a:latin typeface="Arial" panose="020B0604020202020204" pitchFamily="34" charset="0"/>
            </a:endParaRPr>
          </a:p>
        </p:txBody>
      </p:sp>
      <p:sp>
        <p:nvSpPr>
          <p:cNvPr id="3078" name="Text Box 6"/>
          <p:cNvSpPr txBox="1">
            <a:spLocks noChangeArrowheads="1"/>
          </p:cNvSpPr>
          <p:nvPr/>
        </p:nvSpPr>
        <p:spPr bwMode="auto">
          <a:xfrm>
            <a:off x="4648200" y="2971800"/>
            <a:ext cx="2133600" cy="3562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en-US" altLang="en-US" sz="1200" b="1">
                <a:solidFill>
                  <a:srgbClr val="FF6666"/>
                </a:solidFill>
                <a:latin typeface="Arial" panose="020B0604020202020204" pitchFamily="34" charset="0"/>
              </a:rPr>
              <a:t>Lorem Ipsum</a:t>
            </a:r>
            <a:r>
              <a:rPr lang="en-US" altLang="en-US" sz="1200">
                <a:solidFill>
                  <a:srgbClr val="4C4C4C"/>
                </a:solidFill>
                <a:latin typeface="Arial" panose="020B0604020202020204" pitchFamily="34" charset="0"/>
              </a:rPr>
              <a:t> In libris graecis appetere mea. At vim odio lorem omnes, pri id iuvaret partiendo. Vivendo menandri et sed. Lorem volumus blandit cu has.Sit cu alia porro fuisset. </a:t>
            </a:r>
          </a:p>
          <a:p>
            <a:pPr>
              <a:spcBef>
                <a:spcPct val="50000"/>
              </a:spcBef>
            </a:pPr>
            <a:r>
              <a:rPr lang="en-US" altLang="en-US" sz="1200">
                <a:solidFill>
                  <a:srgbClr val="4C4C4C"/>
                </a:solidFill>
                <a:latin typeface="Arial" panose="020B0604020202020204" pitchFamily="34" charset="0"/>
              </a:rPr>
              <a:t>Ea pro natum invidunt repudiandae, his et facilisis vituperatoribus. Mei eu ubique altera senserit, consul eripuit accusata has ne. </a:t>
            </a:r>
          </a:p>
          <a:p>
            <a:pPr>
              <a:spcBef>
                <a:spcPct val="50000"/>
              </a:spcBef>
            </a:pPr>
            <a:r>
              <a:rPr lang="en-US" altLang="en-US" sz="1200">
                <a:solidFill>
                  <a:srgbClr val="4C4C4C"/>
                </a:solidFill>
                <a:latin typeface="Arial" panose="020B0604020202020204" pitchFamily="34" charset="0"/>
              </a:rPr>
              <a:t>In libris graecis appetere mea. At vim odio lorem omnes, pri id iuvaret partiendo. Vivendo menandri et sed. </a:t>
            </a:r>
          </a:p>
        </p:txBody>
      </p:sp>
      <p:sp>
        <p:nvSpPr>
          <p:cNvPr id="3079" name="Text Box 7"/>
          <p:cNvSpPr txBox="1">
            <a:spLocks noChangeArrowheads="1"/>
          </p:cNvSpPr>
          <p:nvPr/>
        </p:nvSpPr>
        <p:spPr bwMode="auto">
          <a:xfrm>
            <a:off x="6705600" y="2971800"/>
            <a:ext cx="2133600" cy="319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en-US" altLang="en-US" sz="1200">
                <a:solidFill>
                  <a:srgbClr val="4C4C4C"/>
                </a:solidFill>
                <a:latin typeface="Arial" panose="020B0604020202020204" pitchFamily="34" charset="0"/>
              </a:rPr>
              <a:t>In libris graecis appetere mea. At vim odio lorem omnes, pri id iuvaret partiendo. Vivendo menandri et sed. Lorem volumus blandit cu has.Sit cu alia porro fuisset. </a:t>
            </a:r>
          </a:p>
          <a:p>
            <a:pPr>
              <a:spcBef>
                <a:spcPct val="50000"/>
              </a:spcBef>
            </a:pPr>
            <a:r>
              <a:rPr lang="en-US" altLang="en-US" sz="1200">
                <a:solidFill>
                  <a:srgbClr val="4C4C4C"/>
                </a:solidFill>
                <a:latin typeface="Arial" panose="020B0604020202020204" pitchFamily="34" charset="0"/>
              </a:rPr>
              <a:t>Ea pro natum invidunt repudiandae, his et facilisis vituperatoribus. Mei eu ubique altera senserit, consul eripuit accusata has ne. </a:t>
            </a:r>
          </a:p>
          <a:p>
            <a:pPr>
              <a:spcBef>
                <a:spcPct val="50000"/>
              </a:spcBef>
            </a:pPr>
            <a:r>
              <a:rPr lang="en-US" altLang="en-US" sz="1200">
                <a:solidFill>
                  <a:srgbClr val="4C4C4C"/>
                </a:solidFill>
                <a:latin typeface="Arial" panose="020B0604020202020204" pitchFamily="34" charset="0"/>
              </a:rPr>
              <a:t>Ea pro natum invidunt repudiandae, his et facilisis vituperatoribus. </a:t>
            </a:r>
          </a:p>
        </p:txBody>
      </p:sp>
      <p:pic>
        <p:nvPicPr>
          <p:cNvPr id="3080" name="Picture 8" descr="shad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2350" y="3187700"/>
            <a:ext cx="3168650"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1" name="Text Box 10"/>
          <p:cNvSpPr txBox="1">
            <a:spLocks noChangeArrowheads="1"/>
          </p:cNvSpPr>
          <p:nvPr/>
        </p:nvSpPr>
        <p:spPr bwMode="auto">
          <a:xfrm>
            <a:off x="701675" y="692150"/>
            <a:ext cx="7769225" cy="1128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6800" b="1">
                <a:solidFill>
                  <a:srgbClr val="4C4C4C"/>
                </a:solidFill>
              </a:rPr>
              <a:t>THE DAILY NEWS</a:t>
            </a:r>
          </a:p>
        </p:txBody>
      </p:sp>
      <p:sp>
        <p:nvSpPr>
          <p:cNvPr id="3082" name="Text Box 11"/>
          <p:cNvSpPr txBox="1">
            <a:spLocks noChangeArrowheads="1"/>
          </p:cNvSpPr>
          <p:nvPr/>
        </p:nvSpPr>
        <p:spPr bwMode="auto">
          <a:xfrm>
            <a:off x="663575" y="1893888"/>
            <a:ext cx="1625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1000" b="1">
                <a:solidFill>
                  <a:srgbClr val="4C4C4C"/>
                </a:solidFill>
                <a:latin typeface="Arial Black" panose="020B0A04020102020204" pitchFamily="34" charset="0"/>
              </a:rPr>
              <a:t>www.dailynews.com</a:t>
            </a:r>
          </a:p>
        </p:txBody>
      </p:sp>
      <p:sp>
        <p:nvSpPr>
          <p:cNvPr id="3083" name="Text Box 12"/>
          <p:cNvSpPr txBox="1">
            <a:spLocks noChangeArrowheads="1"/>
          </p:cNvSpPr>
          <p:nvPr/>
        </p:nvSpPr>
        <p:spPr bwMode="auto">
          <a:xfrm>
            <a:off x="3095625" y="1885950"/>
            <a:ext cx="35099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1200" b="1">
                <a:solidFill>
                  <a:srgbClr val="4C4C4C"/>
                </a:solidFill>
                <a:latin typeface="Arial Black" panose="020B0A04020102020204" pitchFamily="34" charset="0"/>
              </a:rPr>
              <a:t>THE WORLD’S FAVOURITE NEWSPAPER</a:t>
            </a:r>
          </a:p>
        </p:txBody>
      </p:sp>
      <p:sp>
        <p:nvSpPr>
          <p:cNvPr id="3084" name="Text Box 13"/>
          <p:cNvSpPr txBox="1">
            <a:spLocks noChangeArrowheads="1"/>
          </p:cNvSpPr>
          <p:nvPr/>
        </p:nvSpPr>
        <p:spPr bwMode="auto">
          <a:xfrm>
            <a:off x="7567613" y="1903413"/>
            <a:ext cx="10366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1000" b="1">
                <a:solidFill>
                  <a:srgbClr val="4C4C4C"/>
                </a:solidFill>
                <a:latin typeface="Arial Black" panose="020B0A04020102020204" pitchFamily="34" charset="0"/>
              </a:rPr>
              <a:t>- Since 1879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9" descr="newspapero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413" y="-85725"/>
            <a:ext cx="9396413" cy="7029450"/>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123" name="Text Box 3"/>
          <p:cNvSpPr txBox="1">
            <a:spLocks noChangeArrowheads="1"/>
          </p:cNvSpPr>
          <p:nvPr/>
        </p:nvSpPr>
        <p:spPr bwMode="auto">
          <a:xfrm>
            <a:off x="609600" y="2309813"/>
            <a:ext cx="8102600"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4000" b="1">
                <a:solidFill>
                  <a:srgbClr val="4C4C4C"/>
                </a:solidFill>
              </a:rPr>
              <a:t>INSERT YOUR HEADLINE HERE</a:t>
            </a:r>
            <a:endParaRPr lang="en-US" altLang="en-US" sz="4000" b="1"/>
          </a:p>
        </p:txBody>
      </p:sp>
      <p:sp>
        <p:nvSpPr>
          <p:cNvPr id="5124" name="Rectangle 4"/>
          <p:cNvSpPr>
            <a:spLocks noChangeArrowheads="1"/>
          </p:cNvSpPr>
          <p:nvPr/>
        </p:nvSpPr>
        <p:spPr bwMode="auto">
          <a:xfrm>
            <a:off x="685800" y="3048000"/>
            <a:ext cx="3733800" cy="3581400"/>
          </a:xfrm>
          <a:prstGeom prst="rect">
            <a:avLst/>
          </a:prstGeom>
          <a:solidFill>
            <a:srgbClr val="CFC6AD"/>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GB" altLang="en-US"/>
          </a:p>
        </p:txBody>
      </p:sp>
      <p:sp>
        <p:nvSpPr>
          <p:cNvPr id="5125" name="Text Box 5"/>
          <p:cNvSpPr txBox="1">
            <a:spLocks noChangeArrowheads="1"/>
          </p:cNvSpPr>
          <p:nvPr/>
        </p:nvSpPr>
        <p:spPr bwMode="auto">
          <a:xfrm>
            <a:off x="4800600" y="29718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endParaRPr lang="en-GB" altLang="en-US">
              <a:latin typeface="Arial" panose="020B0604020202020204" pitchFamily="34" charset="0"/>
            </a:endParaRPr>
          </a:p>
        </p:txBody>
      </p:sp>
      <p:sp>
        <p:nvSpPr>
          <p:cNvPr id="5126" name="Text Box 6"/>
          <p:cNvSpPr txBox="1">
            <a:spLocks noChangeArrowheads="1"/>
          </p:cNvSpPr>
          <p:nvPr/>
        </p:nvSpPr>
        <p:spPr bwMode="auto">
          <a:xfrm>
            <a:off x="4648200" y="2971800"/>
            <a:ext cx="2133600" cy="3744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en-US" altLang="en-US" b="1">
                <a:solidFill>
                  <a:srgbClr val="4C4C4C"/>
                </a:solidFill>
              </a:rPr>
              <a:t>Lorem ipsum</a:t>
            </a:r>
            <a:r>
              <a:rPr lang="en-US" altLang="en-US" sz="1200">
                <a:solidFill>
                  <a:srgbClr val="4C4C4C"/>
                </a:solidFill>
              </a:rPr>
              <a:t> </a:t>
            </a:r>
          </a:p>
          <a:p>
            <a:pPr>
              <a:spcBef>
                <a:spcPct val="50000"/>
              </a:spcBef>
            </a:pPr>
            <a:r>
              <a:rPr lang="en-US" altLang="en-US" sz="1200">
                <a:solidFill>
                  <a:srgbClr val="4C4C4C"/>
                </a:solidFill>
              </a:rPr>
              <a:t>In libris graecis appetere mea. At vim odio lorem omnes, pri id iuvaret partiendo. Vivendo menandri et sed. Lorem volumus blandit cu has.Sit cu alia porro fuisset. </a:t>
            </a:r>
          </a:p>
          <a:p>
            <a:pPr>
              <a:spcBef>
                <a:spcPct val="50000"/>
              </a:spcBef>
            </a:pPr>
            <a:r>
              <a:rPr lang="en-US" altLang="en-US" sz="1200">
                <a:solidFill>
                  <a:srgbClr val="4C4C4C"/>
                </a:solidFill>
              </a:rPr>
              <a:t>Ea pro natum invidunt repudiandae, his et facilisis vituperatoribus. Mei eu ubique altera senserit, consul eripuit accusata has ne. Ignota verterem te nam, eu cibo causae menandri vim. Sit rebum erant dolorem et, sed odio error ad.Vel molestie corrumpit deterruisset ad, mollis ceteros ad sea.</a:t>
            </a:r>
            <a:endParaRPr lang="en-US" altLang="en-US" b="1">
              <a:solidFill>
                <a:srgbClr val="4383B4"/>
              </a:solidFill>
              <a:latin typeface="Arial" panose="020B0604020202020204" pitchFamily="34" charset="0"/>
            </a:endParaRPr>
          </a:p>
        </p:txBody>
      </p:sp>
      <p:sp>
        <p:nvSpPr>
          <p:cNvPr id="5127" name="Text Box 7"/>
          <p:cNvSpPr txBox="1">
            <a:spLocks noChangeArrowheads="1"/>
          </p:cNvSpPr>
          <p:nvPr/>
        </p:nvSpPr>
        <p:spPr bwMode="auto">
          <a:xfrm>
            <a:off x="6705600" y="3036888"/>
            <a:ext cx="2133600" cy="3287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en-US" altLang="en-US" sz="1200">
                <a:solidFill>
                  <a:srgbClr val="4C4C4C"/>
                </a:solidFill>
              </a:rPr>
              <a:t>In libris graecis appetere mea. At vim odio lorem omnes, pri id iuvaret partiendo. Vivendo menandri et sed. Lorem volumus blandit cu has.Sit cu alia porro fuisset. </a:t>
            </a:r>
          </a:p>
          <a:p>
            <a:pPr>
              <a:spcBef>
                <a:spcPct val="50000"/>
              </a:spcBef>
            </a:pPr>
            <a:r>
              <a:rPr lang="en-US" altLang="en-US" sz="1200">
                <a:solidFill>
                  <a:srgbClr val="4C4C4C"/>
                </a:solidFill>
              </a:rPr>
              <a:t>Ea pro natum invidunt repudiandae, his et facilisis vituperatoribus. Mei eu ubique altera senserit, consul eripuit accusata has ne. Ignota verterem te nam, eu cibo causae menandri vim. Sit rebum erant dolorem et, sed odio error ad.Vel molestie corrumpit deterruisset ad, mollis ceteros ad sea.</a:t>
            </a:r>
          </a:p>
        </p:txBody>
      </p:sp>
      <p:pic>
        <p:nvPicPr>
          <p:cNvPr id="5128" name="Picture 8" descr="shad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2350" y="3187700"/>
            <a:ext cx="3168650"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9" descr="newspape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84138"/>
            <a:ext cx="9393238" cy="702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3"/>
          <p:cNvSpPr txBox="1">
            <a:spLocks noChangeArrowheads="1"/>
          </p:cNvSpPr>
          <p:nvPr/>
        </p:nvSpPr>
        <p:spPr bwMode="auto">
          <a:xfrm>
            <a:off x="609600" y="2309813"/>
            <a:ext cx="8102600"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4000" b="1">
                <a:solidFill>
                  <a:srgbClr val="4C4C4C"/>
                </a:solidFill>
              </a:rPr>
              <a:t>INSERT YOUR HEADLINE HERE</a:t>
            </a:r>
            <a:endParaRPr lang="en-US" altLang="en-US" sz="4000" b="1"/>
          </a:p>
        </p:txBody>
      </p:sp>
      <p:sp>
        <p:nvSpPr>
          <p:cNvPr id="7172" name="Rectangle 4"/>
          <p:cNvSpPr>
            <a:spLocks noChangeArrowheads="1"/>
          </p:cNvSpPr>
          <p:nvPr/>
        </p:nvSpPr>
        <p:spPr bwMode="auto">
          <a:xfrm>
            <a:off x="685800" y="3048000"/>
            <a:ext cx="3733800" cy="3581400"/>
          </a:xfrm>
          <a:prstGeom prst="rect">
            <a:avLst/>
          </a:prstGeom>
          <a:solidFill>
            <a:srgbClr val="CFC6AD"/>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GB" altLang="en-US"/>
          </a:p>
        </p:txBody>
      </p:sp>
      <p:sp>
        <p:nvSpPr>
          <p:cNvPr id="7173" name="Text Box 5"/>
          <p:cNvSpPr txBox="1">
            <a:spLocks noChangeArrowheads="1"/>
          </p:cNvSpPr>
          <p:nvPr/>
        </p:nvSpPr>
        <p:spPr bwMode="auto">
          <a:xfrm>
            <a:off x="4800600" y="29718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endParaRPr lang="en-GB" altLang="en-US">
              <a:latin typeface="Arial" panose="020B0604020202020204" pitchFamily="34" charset="0"/>
            </a:endParaRPr>
          </a:p>
        </p:txBody>
      </p:sp>
      <p:sp>
        <p:nvSpPr>
          <p:cNvPr id="7174" name="Text Box 6"/>
          <p:cNvSpPr txBox="1">
            <a:spLocks noChangeArrowheads="1"/>
          </p:cNvSpPr>
          <p:nvPr/>
        </p:nvSpPr>
        <p:spPr bwMode="auto">
          <a:xfrm>
            <a:off x="4648200" y="2971800"/>
            <a:ext cx="2133600" cy="3744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en-US" altLang="en-US" b="1">
                <a:solidFill>
                  <a:srgbClr val="4C4C4C"/>
                </a:solidFill>
              </a:rPr>
              <a:t>Lorem ipsum</a:t>
            </a:r>
            <a:r>
              <a:rPr lang="en-US" altLang="en-US" sz="1200">
                <a:solidFill>
                  <a:srgbClr val="4C4C4C"/>
                </a:solidFill>
              </a:rPr>
              <a:t> </a:t>
            </a:r>
          </a:p>
          <a:p>
            <a:pPr>
              <a:spcBef>
                <a:spcPct val="50000"/>
              </a:spcBef>
            </a:pPr>
            <a:r>
              <a:rPr lang="en-US" altLang="en-US" sz="1200">
                <a:solidFill>
                  <a:srgbClr val="4C4C4C"/>
                </a:solidFill>
              </a:rPr>
              <a:t>In libris graecis appetere mea. At vim odio lorem omnes, pri id iuvaret partiendo. Vivendo menandri et sed. Lorem volumus blandit cu has.Sit cu alia porro fuisset. </a:t>
            </a:r>
          </a:p>
          <a:p>
            <a:pPr>
              <a:spcBef>
                <a:spcPct val="50000"/>
              </a:spcBef>
            </a:pPr>
            <a:r>
              <a:rPr lang="en-US" altLang="en-US" sz="1200">
                <a:solidFill>
                  <a:srgbClr val="4C4C4C"/>
                </a:solidFill>
              </a:rPr>
              <a:t>Ea pro natum invidunt repudiandae, his et facilisis vituperatoribus. Mei eu ubique altera senserit, consul eripuit accusata has ne. Ignota verterem te nam, eu cibo causae menandri vim. Sit rebum erant dolorem et, sed odio error ad.Vel molestie corrumpit deterruisset ad, mollis ceteros ad sea.</a:t>
            </a:r>
            <a:endParaRPr lang="en-US" altLang="en-US" b="1">
              <a:solidFill>
                <a:srgbClr val="4383B4"/>
              </a:solidFill>
              <a:latin typeface="Arial" panose="020B0604020202020204" pitchFamily="34" charset="0"/>
            </a:endParaRPr>
          </a:p>
        </p:txBody>
      </p:sp>
      <p:sp>
        <p:nvSpPr>
          <p:cNvPr id="7175" name="Text Box 7"/>
          <p:cNvSpPr txBox="1">
            <a:spLocks noChangeArrowheads="1"/>
          </p:cNvSpPr>
          <p:nvPr/>
        </p:nvSpPr>
        <p:spPr bwMode="auto">
          <a:xfrm>
            <a:off x="6705600" y="3036888"/>
            <a:ext cx="2133600" cy="3287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en-US" altLang="en-US" sz="1200">
                <a:solidFill>
                  <a:srgbClr val="4C4C4C"/>
                </a:solidFill>
              </a:rPr>
              <a:t>In libris graecis appetere mea. At vim odio lorem omnes, pri id iuvaret partiendo. Vivendo menandri et sed. Lorem volumus blandit cu has.Sit cu alia porro fuisset. </a:t>
            </a:r>
          </a:p>
          <a:p>
            <a:pPr>
              <a:spcBef>
                <a:spcPct val="50000"/>
              </a:spcBef>
            </a:pPr>
            <a:r>
              <a:rPr lang="en-US" altLang="en-US" sz="1200">
                <a:solidFill>
                  <a:srgbClr val="4C4C4C"/>
                </a:solidFill>
              </a:rPr>
              <a:t>Ea pro natum invidunt repudiandae, his et facilisis vituperatoribus. Mei eu ubique altera senserit, consul eripuit accusata has ne. Ignota verterem te nam, eu cibo causae menandri vim. Sit rebum erant dolorem et, sed odio error ad.Vel molestie corrumpit deterruisset ad, mollis ceteros ad sea.</a:t>
            </a:r>
          </a:p>
        </p:txBody>
      </p:sp>
      <p:pic>
        <p:nvPicPr>
          <p:cNvPr id="7176" name="Picture 8" descr="shad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2350" y="3187700"/>
            <a:ext cx="3168650"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7" name="Text Box 10"/>
          <p:cNvSpPr txBox="1">
            <a:spLocks noChangeArrowheads="1"/>
          </p:cNvSpPr>
          <p:nvPr/>
        </p:nvSpPr>
        <p:spPr bwMode="auto">
          <a:xfrm>
            <a:off x="2222500" y="950913"/>
            <a:ext cx="47005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3600" b="1">
                <a:solidFill>
                  <a:srgbClr val="1C1C1C"/>
                </a:solidFill>
                <a:latin typeface="Castellar" panose="020A0402060406010301" pitchFamily="18" charset="0"/>
              </a:rPr>
              <a:t>YOUR TITLE HERE</a:t>
            </a:r>
          </a:p>
        </p:txBody>
      </p:sp>
      <p:sp>
        <p:nvSpPr>
          <p:cNvPr id="7178" name="Text Box 11"/>
          <p:cNvSpPr txBox="1">
            <a:spLocks noChangeArrowheads="1"/>
          </p:cNvSpPr>
          <p:nvPr/>
        </p:nvSpPr>
        <p:spPr bwMode="auto">
          <a:xfrm>
            <a:off x="3041650" y="1835150"/>
            <a:ext cx="3062288" cy="33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600" b="1">
                <a:solidFill>
                  <a:srgbClr val="4C4C4C"/>
                </a:solidFill>
              </a:rPr>
              <a:t>YOUR CATCH PHRASE HERE</a:t>
            </a:r>
          </a:p>
        </p:txBody>
      </p:sp>
      <p:sp>
        <p:nvSpPr>
          <p:cNvPr id="7179" name="Text Box 12"/>
          <p:cNvSpPr txBox="1">
            <a:spLocks noChangeArrowheads="1"/>
          </p:cNvSpPr>
          <p:nvPr/>
        </p:nvSpPr>
        <p:spPr bwMode="auto">
          <a:xfrm>
            <a:off x="7559675" y="1865313"/>
            <a:ext cx="963613" cy="274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200" b="1">
                <a:solidFill>
                  <a:srgbClr val="4C4C4C"/>
                </a:solidFill>
              </a:rPr>
              <a:t>- Since 1802</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0" descr="newspaper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9139237"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3"/>
          <p:cNvSpPr txBox="1">
            <a:spLocks noChangeArrowheads="1"/>
          </p:cNvSpPr>
          <p:nvPr/>
        </p:nvSpPr>
        <p:spPr bwMode="auto">
          <a:xfrm>
            <a:off x="239713" y="2605088"/>
            <a:ext cx="8599487" cy="671512"/>
          </a:xfrm>
          <a:prstGeom prst="rect">
            <a:avLst/>
          </a:prstGeom>
          <a:solidFill>
            <a:srgbClr val="4C4C4C"/>
          </a:solidFill>
          <a:ln>
            <a:noFill/>
          </a:ln>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3800" b="1">
                <a:solidFill>
                  <a:schemeClr val="bg1"/>
                </a:solidFill>
                <a:latin typeface="Arial Black" panose="020B0A04020102020204" pitchFamily="34" charset="0"/>
              </a:rPr>
              <a:t>INSERT YOUR HEADLINE HERE</a:t>
            </a:r>
            <a:endParaRPr lang="en-US" altLang="en-US" sz="4000" b="1"/>
          </a:p>
        </p:txBody>
      </p:sp>
      <p:sp>
        <p:nvSpPr>
          <p:cNvPr id="9220" name="Rectangle 4"/>
          <p:cNvSpPr>
            <a:spLocks noChangeArrowheads="1"/>
          </p:cNvSpPr>
          <p:nvPr/>
        </p:nvSpPr>
        <p:spPr bwMode="auto">
          <a:xfrm>
            <a:off x="228600" y="3429000"/>
            <a:ext cx="4191000" cy="3289300"/>
          </a:xfrm>
          <a:prstGeom prst="rect">
            <a:avLst/>
          </a:prstGeom>
          <a:solidFill>
            <a:srgbClr val="CFC6AD"/>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GB" altLang="en-US"/>
          </a:p>
        </p:txBody>
      </p:sp>
      <p:sp>
        <p:nvSpPr>
          <p:cNvPr id="9221" name="Text Box 5"/>
          <p:cNvSpPr txBox="1">
            <a:spLocks noChangeArrowheads="1"/>
          </p:cNvSpPr>
          <p:nvPr/>
        </p:nvSpPr>
        <p:spPr bwMode="auto">
          <a:xfrm>
            <a:off x="4800600" y="29718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endParaRPr lang="en-GB" altLang="en-US">
              <a:latin typeface="Arial" panose="020B0604020202020204" pitchFamily="34" charset="0"/>
            </a:endParaRPr>
          </a:p>
        </p:txBody>
      </p:sp>
      <p:sp>
        <p:nvSpPr>
          <p:cNvPr id="9222" name="Text Box 6"/>
          <p:cNvSpPr txBox="1">
            <a:spLocks noChangeArrowheads="1"/>
          </p:cNvSpPr>
          <p:nvPr/>
        </p:nvSpPr>
        <p:spPr bwMode="auto">
          <a:xfrm>
            <a:off x="4572000" y="3429000"/>
            <a:ext cx="2133600" cy="3014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en-US" altLang="en-US" b="1">
                <a:solidFill>
                  <a:srgbClr val="4C4C4C"/>
                </a:solidFill>
                <a:latin typeface="Arial" panose="020B0604020202020204" pitchFamily="34" charset="0"/>
              </a:rPr>
              <a:t>Lorem ipsum</a:t>
            </a:r>
            <a:r>
              <a:rPr lang="en-US" altLang="en-US" sz="1200">
                <a:solidFill>
                  <a:srgbClr val="4C4C4C"/>
                </a:solidFill>
                <a:latin typeface="Arial" panose="020B0604020202020204" pitchFamily="34" charset="0"/>
              </a:rPr>
              <a:t> </a:t>
            </a:r>
          </a:p>
          <a:p>
            <a:pPr>
              <a:spcBef>
                <a:spcPct val="50000"/>
              </a:spcBef>
            </a:pPr>
            <a:r>
              <a:rPr lang="en-US" altLang="en-US" sz="1200">
                <a:solidFill>
                  <a:srgbClr val="4C4C4C"/>
                </a:solidFill>
                <a:latin typeface="Arial" panose="020B0604020202020204" pitchFamily="34" charset="0"/>
              </a:rPr>
              <a:t>In libris graecis appetere mea. At vim odio lorem omnes, pri id iuvaret partiendo. Vivendo menandri et sed. Lorem volumus blandit cu has.Sit cu alia porro fuisset. </a:t>
            </a:r>
          </a:p>
          <a:p>
            <a:pPr>
              <a:spcBef>
                <a:spcPct val="50000"/>
              </a:spcBef>
            </a:pPr>
            <a:r>
              <a:rPr lang="en-US" altLang="en-US" sz="1200">
                <a:solidFill>
                  <a:srgbClr val="4C4C4C"/>
                </a:solidFill>
                <a:latin typeface="Arial" panose="020B0604020202020204" pitchFamily="34" charset="0"/>
              </a:rPr>
              <a:t>Ea pro natum invidunt repudiandae, his et facilisis vituperatoribus. Mei eu ubique altera senserit, consul eripuit accusata has ne. </a:t>
            </a:r>
            <a:endParaRPr lang="en-US" altLang="en-US" b="1">
              <a:solidFill>
                <a:srgbClr val="4383B4"/>
              </a:solidFill>
              <a:latin typeface="Arial" panose="020B0604020202020204" pitchFamily="34" charset="0"/>
            </a:endParaRPr>
          </a:p>
        </p:txBody>
      </p:sp>
      <p:sp>
        <p:nvSpPr>
          <p:cNvPr id="9223" name="Text Box 7"/>
          <p:cNvSpPr txBox="1">
            <a:spLocks noChangeArrowheads="1"/>
          </p:cNvSpPr>
          <p:nvPr/>
        </p:nvSpPr>
        <p:spPr bwMode="auto">
          <a:xfrm>
            <a:off x="6705600" y="3505200"/>
            <a:ext cx="2133600" cy="2922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en-US" altLang="en-US" sz="1200">
                <a:solidFill>
                  <a:srgbClr val="4C4C4C"/>
                </a:solidFill>
                <a:latin typeface="Arial" panose="020B0604020202020204" pitchFamily="34" charset="0"/>
              </a:rPr>
              <a:t>In libris graecis appetere mea. At vim odio lorem omnes, pri id iuvaret partiendo. Vivendo menandri et sed. Lorem volumus blandit cu has.Sit cu alia porro fuisset. </a:t>
            </a:r>
          </a:p>
          <a:p>
            <a:pPr>
              <a:spcBef>
                <a:spcPct val="50000"/>
              </a:spcBef>
            </a:pPr>
            <a:r>
              <a:rPr lang="en-US" altLang="en-US" sz="1200">
                <a:solidFill>
                  <a:srgbClr val="4C4C4C"/>
                </a:solidFill>
                <a:latin typeface="Arial" panose="020B0604020202020204" pitchFamily="34" charset="0"/>
              </a:rPr>
              <a:t>Ea pro natum invidunt repudiandae, his et facilisis vituperatoribus. Mei eu ubique altera senserit, consul eripuit accusata has ne. Ignota verterem te nam, eu cibo causae menandri vim. </a:t>
            </a:r>
            <a:endParaRPr lang="en-US" altLang="en-US" sz="1200">
              <a:solidFill>
                <a:srgbClr val="4C4C4C"/>
              </a:solidFill>
            </a:endParaRPr>
          </a:p>
        </p:txBody>
      </p:sp>
      <p:pic>
        <p:nvPicPr>
          <p:cNvPr id="9224" name="Picture 8" descr="shad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000" y="3557588"/>
            <a:ext cx="2911475"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5" name="Text Box 11"/>
          <p:cNvSpPr txBox="1">
            <a:spLocks noChangeArrowheads="1"/>
          </p:cNvSpPr>
          <p:nvPr/>
        </p:nvSpPr>
        <p:spPr bwMode="auto">
          <a:xfrm>
            <a:off x="231775" y="2168525"/>
            <a:ext cx="29432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1400" b="1" i="1">
                <a:solidFill>
                  <a:srgbClr val="4C4C4C"/>
                </a:solidFill>
                <a:latin typeface="Arial" panose="020B0604020202020204" pitchFamily="34" charset="0"/>
              </a:rPr>
              <a:t>CELEBRITY NEWS AND GOSSIP</a:t>
            </a:r>
          </a:p>
        </p:txBody>
      </p:sp>
      <p:sp>
        <p:nvSpPr>
          <p:cNvPr id="9226" name="Text Box 12"/>
          <p:cNvSpPr txBox="1">
            <a:spLocks noChangeArrowheads="1"/>
          </p:cNvSpPr>
          <p:nvPr/>
        </p:nvSpPr>
        <p:spPr bwMode="auto">
          <a:xfrm>
            <a:off x="6804025" y="2168525"/>
            <a:ext cx="20335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1400" b="1" i="1">
                <a:solidFill>
                  <a:srgbClr val="4C4C4C"/>
                </a:solidFill>
                <a:latin typeface="Arial" panose="020B0604020202020204" pitchFamily="34" charset="0"/>
              </a:rPr>
              <a:t>WORLD EXCLUSIVES</a:t>
            </a:r>
          </a:p>
        </p:txBody>
      </p:sp>
      <p:sp>
        <p:nvSpPr>
          <p:cNvPr id="9227" name="Text Box 13"/>
          <p:cNvSpPr txBox="1">
            <a:spLocks noChangeArrowheads="1"/>
          </p:cNvSpPr>
          <p:nvPr/>
        </p:nvSpPr>
        <p:spPr bwMode="auto">
          <a:xfrm>
            <a:off x="287338" y="495300"/>
            <a:ext cx="8318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2800" i="1">
                <a:solidFill>
                  <a:schemeClr val="bg1"/>
                </a:solidFill>
                <a:latin typeface="Tahoma" panose="020B0604030504040204" pitchFamily="34" charset="0"/>
              </a:rPr>
              <a:t>THE</a:t>
            </a:r>
          </a:p>
        </p:txBody>
      </p:sp>
      <p:sp>
        <p:nvSpPr>
          <p:cNvPr id="9228" name="Text Box 14"/>
          <p:cNvSpPr txBox="1">
            <a:spLocks noChangeArrowheads="1"/>
          </p:cNvSpPr>
          <p:nvPr/>
        </p:nvSpPr>
        <p:spPr bwMode="auto">
          <a:xfrm>
            <a:off x="287338" y="714375"/>
            <a:ext cx="6340475" cy="138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8500" b="1">
                <a:solidFill>
                  <a:schemeClr val="bg1"/>
                </a:solidFill>
                <a:latin typeface="Tahoma" panose="020B0604030504040204" pitchFamily="34" charset="0"/>
              </a:rPr>
              <a:t>SUN SHINE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newspaperpage"/>
          <p:cNvPicPr>
            <a:picLocks noChangeAspect="1" noChangeArrowheads="1"/>
          </p:cNvPicPr>
          <p:nvPr/>
        </p:nvPicPr>
        <p:blipFill>
          <a:blip r:embed="rId3">
            <a:extLst>
              <a:ext uri="{28A0092B-C50C-407E-A947-70E740481C1C}">
                <a14:useLocalDpi xmlns:a14="http://schemas.microsoft.com/office/drawing/2010/main" val="0"/>
              </a:ext>
            </a:extLst>
          </a:blip>
          <a:srcRect b="-255"/>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Line 5"/>
          <p:cNvSpPr>
            <a:spLocks noChangeShapeType="1"/>
          </p:cNvSpPr>
          <p:nvPr/>
        </p:nvSpPr>
        <p:spPr bwMode="auto">
          <a:xfrm>
            <a:off x="304800" y="457200"/>
            <a:ext cx="8534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268" name="Line 6"/>
          <p:cNvSpPr>
            <a:spLocks noChangeShapeType="1"/>
          </p:cNvSpPr>
          <p:nvPr/>
        </p:nvSpPr>
        <p:spPr bwMode="auto">
          <a:xfrm>
            <a:off x="304800" y="495300"/>
            <a:ext cx="8534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269" name="Line 7"/>
          <p:cNvSpPr>
            <a:spLocks noChangeShapeType="1"/>
          </p:cNvSpPr>
          <p:nvPr/>
        </p:nvSpPr>
        <p:spPr bwMode="auto">
          <a:xfrm>
            <a:off x="304800" y="1066800"/>
            <a:ext cx="8534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270" name="Text Box 8"/>
          <p:cNvSpPr txBox="1">
            <a:spLocks noChangeArrowheads="1"/>
          </p:cNvSpPr>
          <p:nvPr/>
        </p:nvSpPr>
        <p:spPr bwMode="auto">
          <a:xfrm>
            <a:off x="7696200" y="533400"/>
            <a:ext cx="1182688"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a:solidFill>
                  <a:srgbClr val="4C4C4C"/>
                </a:solidFill>
                <a:latin typeface="Arial Black" panose="020B0A04020102020204" pitchFamily="34" charset="0"/>
              </a:rPr>
              <a:t>NEWS</a:t>
            </a:r>
            <a:endParaRPr lang="en-US" altLang="en-US"/>
          </a:p>
        </p:txBody>
      </p:sp>
      <p:sp>
        <p:nvSpPr>
          <p:cNvPr id="11271" name="Line 9"/>
          <p:cNvSpPr>
            <a:spLocks noChangeShapeType="1"/>
          </p:cNvSpPr>
          <p:nvPr/>
        </p:nvSpPr>
        <p:spPr bwMode="auto">
          <a:xfrm>
            <a:off x="4572000" y="1219200"/>
            <a:ext cx="0" cy="533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272" name="Text Box 11"/>
          <p:cNvSpPr>
            <a:spLocks noGrp="1" noChangeArrowheads="1"/>
          </p:cNvSpPr>
          <p:nvPr>
            <p:ph type="title"/>
          </p:nvPr>
        </p:nvSpPr>
        <p:spPr>
          <a:xfrm>
            <a:off x="304800" y="838200"/>
            <a:ext cx="4267200" cy="1219200"/>
          </a:xfrm>
          <a:noFill/>
        </p:spPr>
        <p:txBody>
          <a:bodyPr/>
          <a:lstStyle/>
          <a:p>
            <a:pPr algn="l">
              <a:spcBef>
                <a:spcPct val="50000"/>
              </a:spcBef>
            </a:pPr>
            <a:r>
              <a:rPr lang="en-US" altLang="en-US" sz="3200" b="1" smtClean="0">
                <a:solidFill>
                  <a:srgbClr val="4C4C4C"/>
                </a:solidFill>
              </a:rPr>
              <a:t>ARTICLE HEADLINE</a:t>
            </a:r>
            <a:endParaRPr lang="en-US" altLang="en-US" sz="2400" smtClean="0">
              <a:solidFill>
                <a:srgbClr val="4C4C4C"/>
              </a:solidFill>
              <a:latin typeface="Times" panose="02020603050405020304" pitchFamily="18" charset="0"/>
            </a:endParaRPr>
          </a:p>
        </p:txBody>
      </p:sp>
      <p:sp>
        <p:nvSpPr>
          <p:cNvPr id="11273" name="Rectangle 12"/>
          <p:cNvSpPr>
            <a:spLocks noChangeArrowheads="1"/>
          </p:cNvSpPr>
          <p:nvPr/>
        </p:nvSpPr>
        <p:spPr bwMode="auto">
          <a:xfrm>
            <a:off x="425450" y="1765300"/>
            <a:ext cx="3841750" cy="3686175"/>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GB" altLang="en-US"/>
          </a:p>
        </p:txBody>
      </p:sp>
      <p:pic>
        <p:nvPicPr>
          <p:cNvPr id="11274" name="Picture 13" descr="shad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905000"/>
            <a:ext cx="3259138" cy="355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5" name="Text Box 14"/>
          <p:cNvSpPr txBox="1">
            <a:spLocks noChangeArrowheads="1"/>
          </p:cNvSpPr>
          <p:nvPr/>
        </p:nvSpPr>
        <p:spPr bwMode="auto">
          <a:xfrm>
            <a:off x="4648200" y="1143000"/>
            <a:ext cx="2133600" cy="3014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en-US" altLang="en-US" b="1">
                <a:solidFill>
                  <a:srgbClr val="4C4C4C"/>
                </a:solidFill>
                <a:latin typeface="Arial" panose="020B0604020202020204" pitchFamily="34" charset="0"/>
              </a:rPr>
              <a:t>WOW NEWS</a:t>
            </a:r>
            <a:r>
              <a:rPr lang="en-US" altLang="en-US" sz="1200">
                <a:solidFill>
                  <a:srgbClr val="4C4C4C"/>
                </a:solidFill>
                <a:latin typeface="Arial" panose="020B0604020202020204" pitchFamily="34" charset="0"/>
              </a:rPr>
              <a:t> </a:t>
            </a:r>
          </a:p>
          <a:p>
            <a:pPr>
              <a:spcBef>
                <a:spcPct val="50000"/>
              </a:spcBef>
            </a:pPr>
            <a:r>
              <a:rPr lang="en-US" altLang="en-US" sz="1200">
                <a:solidFill>
                  <a:srgbClr val="4C4C4C"/>
                </a:solidFill>
                <a:latin typeface="Arial" panose="020B0604020202020204" pitchFamily="34" charset="0"/>
              </a:rPr>
              <a:t>In libris graecis appetere mea. At vim odio lorem omnes, pri id iuvaret partiendo. Vivendo menandri et sed. Lorem volumus blandit cu has.Sit cu alia porro fuisset. </a:t>
            </a:r>
          </a:p>
          <a:p>
            <a:pPr>
              <a:spcBef>
                <a:spcPct val="50000"/>
              </a:spcBef>
            </a:pPr>
            <a:r>
              <a:rPr lang="en-US" altLang="en-US" sz="1200">
                <a:solidFill>
                  <a:srgbClr val="4C4C4C"/>
                </a:solidFill>
                <a:latin typeface="Arial" panose="020B0604020202020204" pitchFamily="34" charset="0"/>
              </a:rPr>
              <a:t>Ea pro natum invidunt repudiandae, his et facilisis vituperatoribus. Mei eu ubique altera senserit, consul eripuit accusata has ne. </a:t>
            </a:r>
            <a:endParaRPr lang="en-US" altLang="en-US" b="1">
              <a:solidFill>
                <a:srgbClr val="4383B4"/>
              </a:solidFill>
              <a:latin typeface="Arial" panose="020B0604020202020204" pitchFamily="34" charset="0"/>
            </a:endParaRPr>
          </a:p>
        </p:txBody>
      </p:sp>
      <p:sp>
        <p:nvSpPr>
          <p:cNvPr id="11276" name="Text Box 15"/>
          <p:cNvSpPr txBox="1">
            <a:spLocks noChangeArrowheads="1"/>
          </p:cNvSpPr>
          <p:nvPr/>
        </p:nvSpPr>
        <p:spPr bwMode="auto">
          <a:xfrm>
            <a:off x="6781800" y="1219200"/>
            <a:ext cx="2133600" cy="2922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en-US" altLang="en-US" sz="1200">
                <a:solidFill>
                  <a:srgbClr val="4C4C4C"/>
                </a:solidFill>
                <a:latin typeface="Arial" panose="020B0604020202020204" pitchFamily="34" charset="0"/>
              </a:rPr>
              <a:t>In libris graecis appetere mea. At vim odio lorem omnes, pri id iuvaret partiendo. Vivendo menandri et sed. Lorem volumus blandit cu has.Sit cu alia porro fuisset. </a:t>
            </a:r>
          </a:p>
          <a:p>
            <a:pPr>
              <a:spcBef>
                <a:spcPct val="50000"/>
              </a:spcBef>
            </a:pPr>
            <a:r>
              <a:rPr lang="en-US" altLang="en-US" sz="1200">
                <a:solidFill>
                  <a:srgbClr val="4C4C4C"/>
                </a:solidFill>
                <a:latin typeface="Arial" panose="020B0604020202020204" pitchFamily="34" charset="0"/>
              </a:rPr>
              <a:t>Ea pro natum invidunt repudiandae, his et facilisis vituperatoribus. Mei eu ubique altera senserit, consul eripuit accusata has ne. Ignota verterem te nam, eu cibo causae menandri vim. </a:t>
            </a:r>
            <a:endParaRPr lang="en-US" altLang="en-US" sz="1200">
              <a:solidFill>
                <a:srgbClr val="4C4C4C"/>
              </a:solidFill>
            </a:endParaRPr>
          </a:p>
        </p:txBody>
      </p:sp>
      <p:sp>
        <p:nvSpPr>
          <p:cNvPr id="11277" name="Line 16"/>
          <p:cNvSpPr>
            <a:spLocks noChangeShapeType="1"/>
          </p:cNvSpPr>
          <p:nvPr/>
        </p:nvSpPr>
        <p:spPr bwMode="auto">
          <a:xfrm>
            <a:off x="4724400" y="4267200"/>
            <a:ext cx="403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278" name="Rectangle 20"/>
          <p:cNvSpPr>
            <a:spLocks noGrp="1" noChangeArrowheads="1"/>
          </p:cNvSpPr>
          <p:nvPr>
            <p:ph type="body" idx="1"/>
          </p:nvPr>
        </p:nvSpPr>
        <p:spPr>
          <a:xfrm>
            <a:off x="4648200" y="4343400"/>
            <a:ext cx="4191000" cy="1447800"/>
          </a:xfrm>
          <a:noFill/>
        </p:spPr>
        <p:txBody>
          <a:bodyPr/>
          <a:lstStyle/>
          <a:p>
            <a:pPr>
              <a:spcBef>
                <a:spcPct val="0"/>
              </a:spcBef>
              <a:buFontTx/>
              <a:buNone/>
            </a:pPr>
            <a:r>
              <a:rPr lang="en-US" altLang="en-US" b="1" smtClean="0">
                <a:solidFill>
                  <a:srgbClr val="4C4C4C"/>
                </a:solidFill>
              </a:rPr>
              <a:t>ARTICLE HEADLINE</a:t>
            </a:r>
          </a:p>
        </p:txBody>
      </p:sp>
      <p:sp>
        <p:nvSpPr>
          <p:cNvPr id="11279" name="Rectangle 21"/>
          <p:cNvSpPr>
            <a:spLocks noChangeArrowheads="1"/>
          </p:cNvSpPr>
          <p:nvPr/>
        </p:nvSpPr>
        <p:spPr bwMode="auto">
          <a:xfrm>
            <a:off x="4724400" y="4953000"/>
            <a:ext cx="3962400" cy="1644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en-US" altLang="en-US" sz="1200">
                <a:solidFill>
                  <a:srgbClr val="4C4C4C"/>
                </a:solidFill>
                <a:latin typeface="Arial" panose="020B0604020202020204" pitchFamily="34" charset="0"/>
              </a:rPr>
              <a:t>In libris graecis appetere mea. At vim odio lorem omnes, pri id iuvaret partiendo. Vivendo menandri et sed. Lorem volumus blandit cu has.Sit cu alia porro fuisset. </a:t>
            </a:r>
          </a:p>
          <a:p>
            <a:pPr>
              <a:spcBef>
                <a:spcPct val="50000"/>
              </a:spcBef>
            </a:pPr>
            <a:r>
              <a:rPr lang="en-US" altLang="en-US" sz="1200">
                <a:solidFill>
                  <a:srgbClr val="4C4C4C"/>
                </a:solidFill>
                <a:latin typeface="Arial" panose="020B0604020202020204" pitchFamily="34" charset="0"/>
              </a:rPr>
              <a:t>Ea pro natum invidunt repudiandae, his et facilisis vituperatoribus. Mei eu ubique altera senserit, consul eripuit accusata has ne. Ignota verterem te nam, eu cibo causae menandri vim. </a:t>
            </a:r>
          </a:p>
        </p:txBody>
      </p:sp>
      <p:sp>
        <p:nvSpPr>
          <p:cNvPr id="11280" name="Text Box 22"/>
          <p:cNvSpPr txBox="1">
            <a:spLocks noChangeArrowheads="1"/>
          </p:cNvSpPr>
          <p:nvPr/>
        </p:nvSpPr>
        <p:spPr bwMode="auto">
          <a:xfrm>
            <a:off x="304800" y="609600"/>
            <a:ext cx="3276600" cy="33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en-US" altLang="en-US" sz="1600">
                <a:solidFill>
                  <a:srgbClr val="4C4C4C"/>
                </a:solidFill>
                <a:latin typeface="Arial" panose="020B0604020202020204" pitchFamily="34" charset="0"/>
              </a:rPr>
              <a:t>Date today 00/00/00</a:t>
            </a:r>
            <a:endParaRPr lang="en-US" altLang="en-US" sz="1600"/>
          </a:p>
        </p:txBody>
      </p:sp>
      <p:sp>
        <p:nvSpPr>
          <p:cNvPr id="11281" name="Rectangle 23"/>
          <p:cNvSpPr>
            <a:spLocks noChangeArrowheads="1"/>
          </p:cNvSpPr>
          <p:nvPr/>
        </p:nvSpPr>
        <p:spPr bwMode="auto">
          <a:xfrm>
            <a:off x="381000" y="5608638"/>
            <a:ext cx="3962400" cy="1096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en-US" altLang="en-US" sz="1200">
                <a:solidFill>
                  <a:srgbClr val="4C4C4C"/>
                </a:solidFill>
                <a:latin typeface="Arial" panose="020B0604020202020204" pitchFamily="34" charset="0"/>
              </a:rPr>
              <a:t>In libris graecis appetere mea. At vim odio lorem omnes, pri id iuvaret partiendo. Vivendo menandri et sed. Lorem volumus blandit cu has.Sit cu alia porro fuisset. </a:t>
            </a:r>
          </a:p>
          <a:p>
            <a:pPr>
              <a:spcBef>
                <a:spcPct val="50000"/>
              </a:spcBef>
            </a:pPr>
            <a:endParaRPr lang="en-US" altLang="en-US" sz="1200">
              <a:solidFill>
                <a:srgbClr val="4C4C4C"/>
              </a:solidFill>
              <a:latin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GB" altLang="en-US"/>
          </a:p>
        </p:txBody>
      </p:sp>
      <p:sp>
        <p:nvSpPr>
          <p:cNvPr id="13315" name="Rectangle 3"/>
          <p:cNvSpPr>
            <a:spLocks noGrp="1" noChangeArrowheads="1"/>
          </p:cNvSpPr>
          <p:nvPr>
            <p:ph type="title"/>
          </p:nvPr>
        </p:nvSpPr>
        <p:spPr/>
        <p:txBody>
          <a:bodyPr/>
          <a:lstStyle/>
          <a:p>
            <a:pPr eaLnBrk="1" hangingPunct="1"/>
            <a:r>
              <a:rPr lang="en-GB" altLang="en-US" smtClean="0"/>
              <a:t>Use of templates</a:t>
            </a:r>
            <a:endParaRPr lang="en-US" altLang="en-US" smtClean="0"/>
          </a:p>
        </p:txBody>
      </p:sp>
      <p:sp>
        <p:nvSpPr>
          <p:cNvPr id="13316" name="Text Box 4"/>
          <p:cNvSpPr txBox="1">
            <a:spLocks noChangeArrowheads="1"/>
          </p:cNvSpPr>
          <p:nvPr/>
        </p:nvSpPr>
        <p:spPr bwMode="auto">
          <a:xfrm>
            <a:off x="1150938" y="1463675"/>
            <a:ext cx="69500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spcBef>
                <a:spcPct val="50000"/>
              </a:spcBef>
            </a:pPr>
            <a:r>
              <a:rPr lang="en-GB" altLang="en-US" sz="2000" b="1">
                <a:latin typeface="Arial" panose="020B0604020202020204" pitchFamily="34" charset="0"/>
                <a:cs typeface="Arial" panose="020B0604020202020204" pitchFamily="34" charset="0"/>
              </a:rPr>
              <a:t>You are free to use these templates for your personal and business presentations.</a:t>
            </a:r>
          </a:p>
        </p:txBody>
      </p:sp>
      <p:sp>
        <p:nvSpPr>
          <p:cNvPr id="13317" name="Text Box 5"/>
          <p:cNvSpPr txBox="1">
            <a:spLocks noChangeArrowheads="1"/>
          </p:cNvSpPr>
          <p:nvPr/>
        </p:nvSpPr>
        <p:spPr bwMode="auto">
          <a:xfrm>
            <a:off x="1150938" y="3140075"/>
            <a:ext cx="3409950" cy="225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5113" indent="-265113">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r>
              <a:rPr lang="en-GB" altLang="en-US" sz="1600" b="1" u="sng">
                <a:latin typeface="Arial" panose="020B0604020202020204" pitchFamily="34" charset="0"/>
                <a:cs typeface="Arial" panose="020B0604020202020204" pitchFamily="34" charset="0"/>
              </a:rPr>
              <a:t>Do</a:t>
            </a:r>
          </a:p>
          <a:p>
            <a:pPr eaLnBrk="1" hangingPunct="1">
              <a:buFont typeface="Wingdings" panose="05000000000000000000" pitchFamily="2" charset="2"/>
              <a:buChar char="ü"/>
            </a:pPr>
            <a:r>
              <a:rPr lang="en-GB" altLang="en-US" sz="1400">
                <a:latin typeface="Arial" panose="020B0604020202020204" pitchFamily="34" charset="0"/>
                <a:cs typeface="Arial" panose="020B0604020202020204" pitchFamily="34" charset="0"/>
              </a:rPr>
              <a:t>Use these templates for your presentations</a:t>
            </a:r>
          </a:p>
          <a:p>
            <a:pPr eaLnBrk="1" hangingPunct="1">
              <a:buFont typeface="Wingdings" panose="05000000000000000000" pitchFamily="2" charset="2"/>
              <a:buChar char="ü"/>
            </a:pPr>
            <a:r>
              <a:rPr lang="en-GB" altLang="en-US" sz="1400">
                <a:latin typeface="Arial" panose="020B0604020202020204" pitchFamily="34" charset="0"/>
                <a:cs typeface="Arial" panose="020B0604020202020204" pitchFamily="34" charset="0"/>
              </a:rPr>
              <a:t>Display your presentation on a web site provided that it is not for the purpose of downloading the template.</a:t>
            </a:r>
          </a:p>
          <a:p>
            <a:pPr eaLnBrk="1" hangingPunct="1">
              <a:buFont typeface="Wingdings" panose="05000000000000000000" pitchFamily="2" charset="2"/>
              <a:buChar char="ü"/>
            </a:pPr>
            <a:r>
              <a:rPr lang="en-US" altLang="en-US" sz="1400">
                <a:latin typeface="Arial" panose="020B0604020202020204" pitchFamily="34" charset="0"/>
                <a:cs typeface="Arial" panose="020B0604020202020204" pitchFamily="34" charset="0"/>
              </a:rPr>
              <a:t>If you like these templates, we would always appreciate a link back to our website.  Many thanks.</a:t>
            </a:r>
          </a:p>
          <a:p>
            <a:pPr eaLnBrk="1" hangingPunct="1">
              <a:buFont typeface="Wingdings" panose="05000000000000000000" pitchFamily="2" charset="2"/>
              <a:buChar char="ü"/>
            </a:pPr>
            <a:endParaRPr lang="en-US" altLang="en-US" sz="1400">
              <a:latin typeface="Arial" panose="020B0604020202020204" pitchFamily="34" charset="0"/>
              <a:cs typeface="Arial" panose="020B0604020202020204" pitchFamily="34" charset="0"/>
            </a:endParaRPr>
          </a:p>
        </p:txBody>
      </p:sp>
      <p:sp>
        <p:nvSpPr>
          <p:cNvPr id="13318" name="Text Box 6"/>
          <p:cNvSpPr txBox="1">
            <a:spLocks noChangeArrowheads="1"/>
          </p:cNvSpPr>
          <p:nvPr/>
        </p:nvSpPr>
        <p:spPr bwMode="auto">
          <a:xfrm>
            <a:off x="4495800" y="3140075"/>
            <a:ext cx="3640138" cy="203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5113" indent="-265113">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r>
              <a:rPr lang="en-GB" altLang="en-US" sz="1600" b="1" u="sng">
                <a:latin typeface="Arial" panose="020B0604020202020204" pitchFamily="34" charset="0"/>
                <a:cs typeface="Arial" panose="020B0604020202020204" pitchFamily="34" charset="0"/>
              </a:rPr>
              <a:t>Don’t</a:t>
            </a:r>
          </a:p>
          <a:p>
            <a:pPr eaLnBrk="1" hangingPunct="1">
              <a:buFont typeface="Wingdings" panose="05000000000000000000" pitchFamily="2" charset="2"/>
              <a:buChar char="û"/>
            </a:pPr>
            <a:r>
              <a:rPr lang="en-GB" altLang="en-US" sz="1400">
                <a:latin typeface="Arial" panose="020B0604020202020204" pitchFamily="34" charset="0"/>
                <a:cs typeface="Arial" panose="020B0604020202020204" pitchFamily="34" charset="0"/>
              </a:rPr>
              <a:t>Resell or distribute these templates</a:t>
            </a:r>
          </a:p>
          <a:p>
            <a:pPr eaLnBrk="1" hangingPunct="1">
              <a:buFont typeface="Wingdings" panose="05000000000000000000" pitchFamily="2" charset="2"/>
              <a:buChar char="û"/>
            </a:pPr>
            <a:r>
              <a:rPr lang="en-GB" altLang="en-US" sz="1400">
                <a:latin typeface="Arial" panose="020B0604020202020204" pitchFamily="34" charset="0"/>
                <a:cs typeface="Arial" panose="020B0604020202020204" pitchFamily="34" charset="0"/>
              </a:rPr>
              <a:t>Put these templates on a website for download.  This includes uploading them onto file sharing networks like Slideshare, Myspace, Facebook, bit torrent etc</a:t>
            </a:r>
          </a:p>
          <a:p>
            <a:pPr eaLnBrk="1" hangingPunct="1">
              <a:buFont typeface="Wingdings" panose="05000000000000000000" pitchFamily="2" charset="2"/>
              <a:buChar char="û"/>
            </a:pPr>
            <a:r>
              <a:rPr lang="en-GB" altLang="en-US" sz="1400">
                <a:latin typeface="Arial" panose="020B0604020202020204" pitchFamily="34" charset="0"/>
                <a:cs typeface="Arial" panose="020B0604020202020204" pitchFamily="34" charset="0"/>
              </a:rPr>
              <a:t>Pass off any of our created content as your own work</a:t>
            </a:r>
            <a:endParaRPr lang="en-US" altLang="en-US" sz="1400">
              <a:latin typeface="Arial" panose="020B0604020202020204" pitchFamily="34" charset="0"/>
              <a:cs typeface="Arial" panose="020B0604020202020204" pitchFamily="34" charset="0"/>
            </a:endParaRPr>
          </a:p>
        </p:txBody>
      </p:sp>
      <p:sp>
        <p:nvSpPr>
          <p:cNvPr id="13319" name="Text Box 7"/>
          <p:cNvSpPr txBox="1">
            <a:spLocks noChangeArrowheads="1"/>
          </p:cNvSpPr>
          <p:nvPr/>
        </p:nvSpPr>
        <p:spPr bwMode="auto">
          <a:xfrm>
            <a:off x="1042988" y="5422900"/>
            <a:ext cx="7164387" cy="915988"/>
          </a:xfrm>
          <a:prstGeom prst="rect">
            <a:avLst/>
          </a:prstGeom>
          <a:noFill/>
          <a:ln>
            <a:noFill/>
          </a:ln>
          <a:effectLst/>
          <a:extLst>
            <a:ext uri="{909E8E84-426E-40DD-AFC4-6F175D3DCCD1}">
              <a14:hiddenFill xmlns:a14="http://schemas.microsoft.com/office/drawing/2010/main">
                <a:solidFill>
                  <a:srgbClr val="FFFFFF">
                    <a:alpha val="74901"/>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panose="02020603050405020304" pitchFamily="18" charset="0"/>
                <a:ea typeface="MS PGothic" panose="020B0600070205080204" pitchFamily="34" charset="-128"/>
              </a:defRPr>
            </a:lvl1pPr>
            <a:lvl2pPr>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lvl="1" algn="ctr" eaLnBrk="1" hangingPunct="1">
              <a:lnSpc>
                <a:spcPct val="90000"/>
              </a:lnSpc>
              <a:spcBef>
                <a:spcPct val="20000"/>
              </a:spcBef>
              <a:buClr>
                <a:schemeClr val="accent1"/>
              </a:buClr>
            </a:pPr>
            <a:r>
              <a:rPr lang="en-GB" altLang="en-US" sz="2000" b="1">
                <a:latin typeface="Arial" panose="020B0604020202020204" pitchFamily="34" charset="0"/>
                <a:cs typeface="Arial" panose="020B0604020202020204" pitchFamily="34" charset="0"/>
              </a:rPr>
              <a:t>You can find many more free templates on the Presentation Magazine website </a:t>
            </a:r>
            <a:r>
              <a:rPr lang="en-GB" altLang="en-US" sz="2000" b="1">
                <a:latin typeface="Arial" panose="020B0604020202020204" pitchFamily="34" charset="0"/>
                <a:cs typeface="Arial" panose="020B0604020202020204" pitchFamily="34" charset="0"/>
                <a:hlinkClick r:id="rId3"/>
              </a:rPr>
              <a:t>www.presentationmagazine.com</a:t>
            </a:r>
            <a:r>
              <a:rPr lang="en-GB" altLang="en-US" sz="2000" b="1">
                <a:latin typeface="Arial" panose="020B0604020202020204" pitchFamily="34" charset="0"/>
                <a:cs typeface="Arial" panose="020B0604020202020204" pitchFamily="34" charset="0"/>
              </a:rPr>
              <a:t>  </a:t>
            </a:r>
            <a:endParaRPr lang="en-US" altLang="en-US" sz="2000" b="1">
              <a:latin typeface="Arial" panose="020B0604020202020204" pitchFamily="34" charset="0"/>
              <a:cs typeface="Arial" panose="020B0604020202020204" pitchFamily="34" charset="0"/>
            </a:endParaRPr>
          </a:p>
        </p:txBody>
      </p:sp>
      <p:sp>
        <p:nvSpPr>
          <p:cNvPr id="13320" name="Text Box 8"/>
          <p:cNvSpPr txBox="1">
            <a:spLocks noChangeArrowheads="1"/>
          </p:cNvSpPr>
          <p:nvPr/>
        </p:nvSpPr>
        <p:spPr bwMode="auto">
          <a:xfrm>
            <a:off x="1150938" y="2360613"/>
            <a:ext cx="6926262"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spcBef>
                <a:spcPct val="50000"/>
              </a:spcBef>
            </a:pPr>
            <a:r>
              <a:rPr lang="en-GB" altLang="en-US" sz="1400">
                <a:latin typeface="Arial" panose="020B0604020202020204" pitchFamily="34" charset="0"/>
                <a:cs typeface="Arial" panose="020B0604020202020204" pitchFamily="34" charset="0"/>
              </a:rPr>
              <a:t>We have put a lot of work into developing all these templates and retain the copyright in them.  They are not Open Source templates.  You can use them freely providing that you do not redistribute or sell them.</a:t>
            </a:r>
            <a:endParaRPr lang="en-US" altLang="en-US" sz="1400">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254</TotalTime>
  <Words>1059</Words>
  <Application>Microsoft Office PowerPoint</Application>
  <PresentationFormat>On-screen Show (4:3)</PresentationFormat>
  <Paragraphs>66</Paragraphs>
  <Slides>6</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MS PGothic</vt:lpstr>
      <vt:lpstr>Arial</vt:lpstr>
      <vt:lpstr>Arial Black</vt:lpstr>
      <vt:lpstr>Castellar</vt:lpstr>
      <vt:lpstr>Tahoma</vt:lpstr>
      <vt:lpstr>Times</vt:lpstr>
      <vt:lpstr>Wingdings</vt:lpstr>
      <vt:lpstr>Blank Presentation</vt:lpstr>
      <vt:lpstr>PowerPoint Presentation</vt:lpstr>
      <vt:lpstr>PowerPoint Presentation</vt:lpstr>
      <vt:lpstr>PowerPoint Presentation</vt:lpstr>
      <vt:lpstr>PowerPoint Presentation</vt:lpstr>
      <vt:lpstr>ARTICLE HEADLINE</vt:lpstr>
      <vt:lpstr>Use of templates</vt:lpstr>
    </vt:vector>
  </TitlesOfParts>
  <Company>Presentation Magazine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Editable Newspapers Template</dc:title>
  <dc:creator>Presentation Magazine</dc:creator>
  <cp:lastModifiedBy>Cox, Cynthia C</cp:lastModifiedBy>
  <cp:revision>17</cp:revision>
  <dcterms:created xsi:type="dcterms:W3CDTF">2007-10-10T08:29:48Z</dcterms:created>
  <dcterms:modified xsi:type="dcterms:W3CDTF">2017-05-04T13:13:16Z</dcterms:modified>
</cp:coreProperties>
</file>